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C3B6-B748-4BE8-9BD6-BCBA73D85B7F}" type="datetimeFigureOut">
              <a:rPr lang="es-MX" smtClean="0"/>
              <a:t>16/07/2020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AC6F-B345-43EA-A7F2-D79132DA52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8565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C3B6-B748-4BE8-9BD6-BCBA73D85B7F}" type="datetimeFigureOut">
              <a:rPr lang="es-MX" smtClean="0"/>
              <a:t>16/07/2020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AC6F-B345-43EA-A7F2-D79132DA52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69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C3B6-B748-4BE8-9BD6-BCBA73D85B7F}" type="datetimeFigureOut">
              <a:rPr lang="es-MX" smtClean="0"/>
              <a:t>16/07/2020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AC6F-B345-43EA-A7F2-D79132DA52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31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C3B6-B748-4BE8-9BD6-BCBA73D85B7F}" type="datetimeFigureOut">
              <a:rPr lang="es-MX" smtClean="0"/>
              <a:t>16/07/2020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AC6F-B345-43EA-A7F2-D79132DA52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3409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C3B6-B748-4BE8-9BD6-BCBA73D85B7F}" type="datetimeFigureOut">
              <a:rPr lang="es-MX" smtClean="0"/>
              <a:t>16/07/2020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AC6F-B345-43EA-A7F2-D79132DA52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4291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C3B6-B748-4BE8-9BD6-BCBA73D85B7F}" type="datetimeFigureOut">
              <a:rPr lang="es-MX" smtClean="0"/>
              <a:t>16/07/2020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AC6F-B345-43EA-A7F2-D79132DA52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4279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C3B6-B748-4BE8-9BD6-BCBA73D85B7F}" type="datetimeFigureOut">
              <a:rPr lang="es-MX" smtClean="0"/>
              <a:t>16/07/2020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AC6F-B345-43EA-A7F2-D79132DA52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3433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C3B6-B748-4BE8-9BD6-BCBA73D85B7F}" type="datetimeFigureOut">
              <a:rPr lang="es-MX" smtClean="0"/>
              <a:t>16/07/2020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AC6F-B345-43EA-A7F2-D79132DA52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986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C3B6-B748-4BE8-9BD6-BCBA73D85B7F}" type="datetimeFigureOut">
              <a:rPr lang="es-MX" smtClean="0"/>
              <a:t>16/07/2020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AC6F-B345-43EA-A7F2-D79132DA52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4118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C3B6-B748-4BE8-9BD6-BCBA73D85B7F}" type="datetimeFigureOut">
              <a:rPr lang="es-MX" smtClean="0"/>
              <a:t>16/07/2020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AC6F-B345-43EA-A7F2-D79132DA52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4095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C3B6-B748-4BE8-9BD6-BCBA73D85B7F}" type="datetimeFigureOut">
              <a:rPr lang="es-MX" smtClean="0"/>
              <a:t>16/07/2020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AC6F-B345-43EA-A7F2-D79132DA52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926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9C3B6-B748-4BE8-9BD6-BCBA73D85B7F}" type="datetimeFigureOut">
              <a:rPr lang="es-MX" smtClean="0"/>
              <a:t>16/07/2020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0AC6F-B345-43EA-A7F2-D79132DA52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7607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69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80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40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447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Panorámica</PresentationFormat>
  <Paragraphs>0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ismael rios</dc:creator>
  <cp:lastModifiedBy>ismael rios</cp:lastModifiedBy>
  <cp:revision>1</cp:revision>
  <dcterms:created xsi:type="dcterms:W3CDTF">2020-07-16T15:30:09Z</dcterms:created>
  <dcterms:modified xsi:type="dcterms:W3CDTF">2020-07-16T15:30:35Z</dcterms:modified>
</cp:coreProperties>
</file>